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752" r:id="rId5"/>
    <p:sldMasterId id="2147483766" r:id="rId6"/>
    <p:sldMasterId id="2147483780" r:id="rId7"/>
    <p:sldMasterId id="2147483794" r:id="rId8"/>
  </p:sldMasterIdLst>
  <p:notesMasterIdLst>
    <p:notesMasterId r:id="rId11"/>
  </p:notesMasterIdLst>
  <p:handoutMasterIdLst>
    <p:handoutMasterId r:id="rId12"/>
  </p:handoutMasterIdLst>
  <p:sldIdLst>
    <p:sldId id="311" r:id="rId9"/>
    <p:sldId id="306" r:id="rId10"/>
  </p:sldIdLst>
  <p:sldSz cx="12192000" cy="6858000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 showGuides="1">
      <p:cViewPr varScale="1">
        <p:scale>
          <a:sx n="65" d="100"/>
          <a:sy n="65" d="100"/>
        </p:scale>
        <p:origin x="684" y="40"/>
      </p:cViewPr>
      <p:guideLst>
        <p:guide pos="381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228079E-9D1E-F3D8-F0D3-F94272A6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>
              <a:latin typeface="+mj-lt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C41D42-7B96-E102-CDA1-CFC7765E0F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F4F768-A02E-4026-9748-AA0E8F454CA0}" type="datetimeFigureOut">
              <a:rPr lang="sv-SE" smtClean="0">
                <a:latin typeface="+mj-lt"/>
              </a:rPr>
              <a:t>2023-04-04</a:t>
            </a:fld>
            <a:endParaRPr lang="sv-SE">
              <a:latin typeface="+mj-lt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EA6F53-BA1F-995C-67A3-8A77BF46C4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>
              <a:latin typeface="+mj-lt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747718-D2F7-EEDD-1C39-3A6050A13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6A6E8E-DAB3-49AA-8321-74C12180EFFB}" type="slidenum">
              <a:rPr lang="sv-SE" smtClean="0">
                <a:latin typeface="+mj-lt"/>
              </a:rPr>
              <a:t>‹#›</a:t>
            </a:fld>
            <a:endParaRPr lang="sv-S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711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+mj-lt"/>
              </a:defRPr>
            </a:lvl1pPr>
          </a:lstStyle>
          <a:p>
            <a:fld id="{EA617708-334E-4E81-ADE6-D18551DE9FC1}" type="datetimeFigureOut">
              <a:rPr lang="sv-SE" smtClean="0"/>
              <a:pPr/>
              <a:t>2023-04-04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+mj-lt"/>
              </a:defRPr>
            </a:lvl1pPr>
          </a:lstStyle>
          <a:p>
            <a:fld id="{F2C0140A-33A9-4B59-BB55-F0689AB7CD5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9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180975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361950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542925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712788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F1864302-B964-4DBB-995B-0A6AD20F069A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8" name="Tagline">
            <a:extLst>
              <a:ext uri="{FF2B5EF4-FFF2-40B4-BE49-F238E27FC236}">
                <a16:creationId xmlns:a16="http://schemas.microsoft.com/office/drawing/2014/main" id="{89EC3C14-1207-6C50-8477-10ECF8BB7AAA}"/>
              </a:ext>
            </a:extLst>
          </p:cNvPr>
          <p:cNvSpPr txBox="1">
            <a:spLocks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3F66A13-D21B-AB52-EA33-31B9D63884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66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29A5E338-C189-412A-B2E8-8F2805692024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39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B"/>
          </a:solidFill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95D9A357-5B7C-7E27-A358-70797A4C1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ECDEC7-4560-4EFF-80D5-0B49454EDDBD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589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CBC7572-D105-67A5-D94D-F22747A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F574-5B64-4CAE-8553-A6EA6478E8D3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90B05377-AE21-AC63-78CD-4F99F4AC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7773BB05-8072-0735-0BE3-844A46CC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13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B0FBA6CB-4204-4C24-8E9D-0C3D4FEBE2CD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3D509D5E-8AD9-45F8-B545-2B656DA594F8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11E2F4C9-F5EB-AED4-60FF-B5EA199C15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3FB27C57-1186-EF1A-CDC6-9B2A6D73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A41411A3-FF33-E1D1-3873-0B7BD0C8AF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0608156-88C6-4FE1-58FF-AB4DDEA7092B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DE3245E-93F4-B000-E15C-2980B70152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646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7D2256DA-9AD4-6767-E7D4-F360C15B43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030973-FCB3-4E1C-8EFA-083EC9A5BB79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39236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00A3-A5CE-4C11-90D0-AD3EDED92B81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38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090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98559A-1D8B-4627-8613-3716C95E6647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4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gline">
            <a:extLst>
              <a:ext uri="{FF2B5EF4-FFF2-40B4-BE49-F238E27FC236}">
                <a16:creationId xmlns:a16="http://schemas.microsoft.com/office/drawing/2014/main" id="{6AC85DC5-E014-377E-FFB7-DD1B241BF6D9}"/>
              </a:ext>
            </a:extLst>
          </p:cNvPr>
          <p:cNvSpPr txBox="1">
            <a:spLocks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4" name="Bild/Illustration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AE5A59D8-AB56-776B-4948-0D521ED190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Datum - sidfot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0" name="Underrubrik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064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417810-AABF-4FA5-BE2E-27A3A2D5F0F1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616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58AF411-A292-45F4-8400-526E84CCA421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6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728203CA-3ACF-C7F6-9011-64FAE6731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B1F94BF-3D78-4C60-BB5D-2DC676613521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9136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7823D578-D887-4124-A906-96386DCF6D92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98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35CB8B26-5285-296F-753E-3B3E32B544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52BFB7-4912-4B18-A703-12796A61752D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4269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728137-D8C0-0F1C-1A71-EC697B47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6A51-ADF5-4D29-9BFF-B19E100D3436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1823263-8D3D-C3E0-3B91-182E815F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E2CC387-7E85-8A8F-A8BB-C8843078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161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3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D54807F7-037E-4DB4-B9CD-ECCF7E89307F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ACF9988-96E6-8305-DC2F-D665F9DD8BF1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F6AB8DA9-D1F8-EDDF-C6E8-8A5D075956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929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1CC4EBA7-BE18-77CF-97D7-A7AAEDA585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1FC4F8-81D1-3B0C-321A-FD1F7E15C7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013D2BE-AFF6-6D89-4083-7CBC7573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BE6CC04F-3FBE-3322-BFBD-6037C9220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3085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027650A2-571D-75CF-B6A0-412047660C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03D828-ADBA-48E9-8240-18C58DD1D8B0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4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B"/>
          </a:solidFill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F7F6EB37-E8CC-FB72-A4FE-EEC2D53A0A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96575-73ED-4A25-8434-2299EAA2D4AA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14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0B80-6D7F-463C-A16B-B404E551ADF3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136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Mörkrosa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12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8E4FB8-7AA0-475F-92CC-255D8147877C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95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FDEA3B-4F92-4BD5-90C2-F08A550A700E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18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5433EE3-C4BB-4D3D-BB64-42DFC5B14C05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90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E8A90B3-5ED4-425F-AD55-7B3109E0E08C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F6E7FC02-331F-2A51-A09E-64CBE60177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26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70479D17-B97A-4B4C-839A-45F65518E07F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62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3E51D59A-5D12-4A28-84B0-8C33C86F58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C582F9-DB83-4FD3-BD19-F8DD1B82BE65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9615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C62F28-A7C6-7831-9FDD-815E35C0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15EC-B9CD-4F81-85F8-142B5DF199ED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33AB101-80FA-8B16-00F7-E92AFAF2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87CF6FDE-1936-B3A0-BB9C-C76D80AF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35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1294-695E-441F-ABC7-E4EED1AFB55C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787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F8A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rgbClr val="43000C"/>
                </a:solidFill>
                <a:latin typeface="+mn-lt"/>
              </a:defRPr>
            </a:lvl1pPr>
          </a:lstStyle>
          <a:p>
            <a:fld id="{DA0A1D57-578D-4D0C-8131-D50B34DBEF32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3000C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rgbClr val="43000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0E10D504-4039-FE51-A8BD-2E2A041AE55B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43000C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rgbClr val="43000C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25A4C53B-7E0C-B8FE-A04F-B9C16FA03B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6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F8A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49168BB7-17A0-C50C-A0C2-60E8D55DAFCE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43000C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rgbClr val="43000C"/>
              </a:solidFill>
            </a:endParaRPr>
          </a:p>
        </p:txBody>
      </p:sp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21466A05-C8BB-A2CA-85AE-E549538B50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7D12097-48E8-565B-0F90-F43FB86D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43000C"/>
                </a:solidFill>
              </a:defRPr>
            </a:lvl1pPr>
          </a:lstStyle>
          <a:p>
            <a:fld id="{8B6209A1-5ECC-469B-BE26-F86BD5C87EB1}" type="datetime1">
              <a:rPr lang="sv-SE" smtClean="0"/>
              <a:pPr/>
              <a:t>2023-04-04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9F47C86-AD84-DB97-C971-D9D99710B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3000C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257799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rgbClr val="43000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2578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79788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6E24A6CE-E527-3A53-0CAF-6B753D46D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51F8C629-9487-4A1B-958A-F26F07740454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  <a:lvl2pPr>
              <a:defRPr>
                <a:solidFill>
                  <a:srgbClr val="43000C"/>
                </a:solidFill>
              </a:defRPr>
            </a:lvl2pPr>
            <a:lvl3pPr>
              <a:defRPr>
                <a:solidFill>
                  <a:srgbClr val="43000C"/>
                </a:solidFill>
              </a:defRPr>
            </a:lvl3pPr>
            <a:lvl4pPr>
              <a:defRPr>
                <a:solidFill>
                  <a:srgbClr val="43000C"/>
                </a:solidFill>
              </a:defRPr>
            </a:lvl4pPr>
            <a:lvl5pPr>
              <a:defRPr>
                <a:solidFill>
                  <a:srgbClr val="43000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37625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D06D-27AA-424F-9034-ABF53A824D53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614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Ljusros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  <a:lvl2pPr>
              <a:defRPr>
                <a:solidFill>
                  <a:srgbClr val="43000C"/>
                </a:solidFill>
              </a:defRPr>
            </a:lvl2pPr>
            <a:lvl3pPr>
              <a:defRPr>
                <a:solidFill>
                  <a:srgbClr val="43000C"/>
                </a:solidFill>
              </a:defRPr>
            </a:lvl3pPr>
            <a:lvl4pPr>
              <a:defRPr>
                <a:solidFill>
                  <a:srgbClr val="43000C"/>
                </a:solidFill>
              </a:defRPr>
            </a:lvl4pPr>
            <a:lvl5pPr>
              <a:defRPr>
                <a:solidFill>
                  <a:srgbClr val="43000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941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75CB4C-9406-4AFC-9CBB-F5F9A9FF25A4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41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EAA0D0-9922-4604-909B-CFDC0C09B109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78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1584641-25E8-4345-A5C3-7D41DAF9CA5B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10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903BE311-2003-F08D-A268-AE050402B3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473FB56-15BD-4D13-B317-C9408311236D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8566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C3640B8E-E9A2-4C5C-BC15-9AC343BF5876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062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Mörkblå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1750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15E85F0-1937-3339-6A21-6BE50A69AC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3AA7DE51-1536-457D-AEC0-9183D62BCF9C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96982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6FB84B-1698-72B9-67E8-D61CC8B5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635A-13A2-4171-8D21-646BA88BEDC3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FCAFC7-6F68-22D0-C524-941089E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DDBD73-176C-B199-CC9B-0934C564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661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39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3E6F1CC-720D-4DD9-B5D5-DABD7B66B189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8E2E6FDB-0EB0-C6E6-D08D-6DFB1F2991DF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tx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034F4525-F9B9-AED7-DBA4-97EEF89442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62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428B6560-867B-3EE2-F189-DCAFD8A41C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818B0AE3-9D9D-0772-3034-C6FB6C22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8B6209A1-5ECC-469B-BE26-F86BD5C87EB1}" type="datetime1">
              <a:rPr lang="sv-SE" smtClean="0"/>
              <a:pPr/>
              <a:t>2023-04-04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C38F5CC9-FDF1-F3F1-2BA9-91630E4F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92B9331-B403-B51A-FE63-6010673B1F3E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tx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5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innehåll &amp; illustration 2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D372833E-A33E-A20C-721E-C3EA1ACE7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F7558F-3D62-4969-BB4F-6790B5B902C2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63803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2D11-E965-43C3-96F8-79BD86383D94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770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Gul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35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7FC9A1-E719-488A-84F2-0F9CF6908698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61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D67C72-0023-4147-8C40-23A0019CC435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33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23B345-A120-4C31-BD00-41A03F28391B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09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673C714-D54F-4597-B9DA-D7CDFD9C3E7D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003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1DDAF014-CCE6-6467-B91F-618A33537B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62F191B-343A-47DF-829C-58F8CB7D0A22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71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E7BFD5DF-D3AE-4506-9E37-B217EAD38F37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91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F31D36A-8582-0CED-BB1E-23C95BDC08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B48FC748-B0FA-4EAC-AF2A-09718ECCFD6B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29688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6FB84B-1698-72B9-67E8-D61CC8B5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2C5-748F-4654-8D27-93BE970A1AB1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FCAFC7-6F68-22D0-C524-941089E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DDBD73-176C-B199-CC9B-0934C564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75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D2F0C4-038A-429E-A510-BCFB512C282F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301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479CD53-36EE-47E7-9E58-4EC16B0F7F76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36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128C8655-207F-BC01-E469-A3CA601BD7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39CC1C9-1E95-4A06-A9F7-AFB3B2515D89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863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87D345A0-8E0C-4AC2-91BC-B476D979E2E5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8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2" r:id="rId4"/>
    <p:sldLayoutId id="214748369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1" r:id="rId12"/>
    <p:sldLayoutId id="214748369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B7B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A954AD1-F6B6-423E-A346-A0265E5F49AE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24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6" r:id="rId3"/>
    <p:sldLayoutId id="2147483757" r:id="rId4"/>
    <p:sldLayoutId id="2147483808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7DF277F4-D8C5-4137-8458-8D2C06958B01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7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  <p:sldLayoutId id="2147483771" r:id="rId4"/>
    <p:sldLayoutId id="2147483809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B4F6B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27012A22-0BA1-41A3-A3EF-585EEDA9F11F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8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4" r:id="rId3"/>
    <p:sldLayoutId id="2147483785" r:id="rId4"/>
    <p:sldLayoutId id="2147483810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3000C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1DC6459C-B802-477E-9C5F-A3C7849F10C3}" type="datetime1">
              <a:rPr lang="sv-SE" smtClean="0"/>
              <a:t>2023-04-04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7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8" r:id="rId3"/>
    <p:sldLayoutId id="2147483799" r:id="rId4"/>
    <p:sldLayoutId id="2147483811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DCB5F8DA-AFED-55DC-7489-792EFF295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441498"/>
            <a:ext cx="10941050" cy="1396509"/>
          </a:xfrm>
        </p:spPr>
        <p:txBody>
          <a:bodyPr/>
          <a:lstStyle/>
          <a:p>
            <a:r>
              <a:rPr lang="sv-SE" dirty="0" smtClean="0"/>
              <a:t>Kombinationsutbildningar med</a:t>
            </a:r>
          </a:p>
          <a:p>
            <a:r>
              <a:rPr lang="sv-SE" dirty="0" smtClean="0"/>
              <a:t>SFI, Svenska för invandrare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D03E6E-9621-701D-A3D8-0EE124B4E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004801"/>
            <a:ext cx="10941050" cy="1628428"/>
          </a:xfrm>
        </p:spPr>
        <p:txBody>
          <a:bodyPr/>
          <a:lstStyle/>
          <a:p>
            <a:r>
              <a:rPr lang="sv-SE" dirty="0" smtClean="0"/>
              <a:t>Kombinationsutbildningar</a:t>
            </a:r>
            <a:br>
              <a:rPr lang="sv-SE" dirty="0" smtClean="0"/>
            </a:br>
            <a:r>
              <a:rPr lang="sv-SE" dirty="0" smtClean="0"/>
              <a:t>Höst</a:t>
            </a:r>
            <a:r>
              <a:rPr lang="sv-SE" dirty="0" smtClean="0"/>
              <a:t>terminen </a:t>
            </a:r>
            <a:r>
              <a:rPr lang="sv-SE" dirty="0" smtClean="0"/>
              <a:t>2023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C4F547A-783A-FC33-78D7-0C2CEB17C3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52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491979" y="232853"/>
            <a:ext cx="920341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3600" b="1" dirty="0" smtClean="0">
                <a:solidFill>
                  <a:srgbClr val="004B7B"/>
                </a:solidFill>
                <a:latin typeface="+mj-lt"/>
              </a:rPr>
              <a:t>Yrkesutbildningar i kombination med SFI</a:t>
            </a:r>
            <a:endParaRPr lang="sv-SE" sz="3600" b="1" dirty="0">
              <a:solidFill>
                <a:srgbClr val="004B7B"/>
              </a:solidFill>
              <a:latin typeface="+mj-lt"/>
            </a:endParaRPr>
          </a:p>
        </p:txBody>
      </p:sp>
      <p:sp>
        <p:nvSpPr>
          <p:cNvPr id="5" name="Rektangel med rundade hörn 4"/>
          <p:cNvSpPr/>
          <p:nvPr/>
        </p:nvSpPr>
        <p:spPr>
          <a:xfrm>
            <a:off x="2473057" y="1000449"/>
            <a:ext cx="7241258" cy="35879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 smtClean="0">
                <a:solidFill>
                  <a:srgbClr val="FFFFFF"/>
                </a:solidFill>
                <a:latin typeface="Arial"/>
              </a:rPr>
              <a:t>Ansökan via </a:t>
            </a:r>
            <a:r>
              <a:rPr lang="sv-SE" sz="1400" b="1" dirty="0">
                <a:solidFill>
                  <a:srgbClr val="FFFFFF"/>
                </a:solidFill>
                <a:latin typeface="Arial"/>
              </a:rPr>
              <a:t>https</a:t>
            </a:r>
            <a:r>
              <a:rPr lang="sv-SE" sz="1400" b="1" dirty="0" smtClean="0">
                <a:solidFill>
                  <a:srgbClr val="FFFFFF"/>
                </a:solidFill>
                <a:latin typeface="Arial"/>
              </a:rPr>
              <a:t>://vuxenutbildning.sollentuna.se</a:t>
            </a:r>
            <a:endParaRPr lang="sv-SE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4509723" y="1622553"/>
            <a:ext cx="2601000" cy="234200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1" u="sng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1" u="sng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u="sng" dirty="0" smtClean="0">
                <a:solidFill>
                  <a:schemeClr val="bg1"/>
                </a:solidFill>
                <a:latin typeface="Arial"/>
              </a:rPr>
              <a:t>Undersköterska</a:t>
            </a:r>
            <a:r>
              <a:rPr lang="sv-SE" sz="1200" b="1" u="sng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sv-SE" sz="1200" b="1" u="sng" dirty="0">
                <a:solidFill>
                  <a:srgbClr val="FFFFFF"/>
                </a:solidFill>
                <a:latin typeface="Arial"/>
              </a:rPr>
              <a:t>i komb. med sfi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b="1" u="sng" dirty="0" smtClean="0">
                <a:solidFill>
                  <a:srgbClr val="FFFFFF"/>
                </a:solidFill>
                <a:latin typeface="Arial"/>
              </a:rPr>
              <a:t>Sigma Academy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Kista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 smtClean="0">
                <a:solidFill>
                  <a:srgbClr val="FFFFFF"/>
                </a:solidFill>
                <a:latin typeface="Arial"/>
              </a:rPr>
              <a:t>Klassrumskurs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100" b="1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106-110 </a:t>
            </a: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veckor.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Klar med sfi C.</a:t>
            </a:r>
            <a:endParaRPr lang="sv-SE" sz="1050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i="1" dirty="0" smtClean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r>
              <a:rPr lang="sv-SE" sz="1050" b="1" i="1" dirty="0">
                <a:solidFill>
                  <a:srgbClr val="FFFFFF"/>
                </a:solidFill>
              </a:rPr>
              <a:t>Start: </a:t>
            </a:r>
            <a:r>
              <a:rPr lang="sv-SE" sz="1050" b="1" i="1" dirty="0" smtClean="0">
                <a:solidFill>
                  <a:srgbClr val="FFFFFF"/>
                </a:solidFill>
              </a:rPr>
              <a:t>3/7, 7/8, 11/9, 16/10, 20/11</a:t>
            </a:r>
            <a:endParaRPr lang="sv-SE" sz="1050" b="1" i="1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i="1" dirty="0" smtClean="0">
                <a:solidFill>
                  <a:srgbClr val="FFFFFF"/>
                </a:solidFill>
                <a:latin typeface="Arial"/>
              </a:rPr>
              <a:t> </a:t>
            </a:r>
            <a:endParaRPr lang="sv-SE" sz="1050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1388331" y="4227870"/>
            <a:ext cx="2568181" cy="2305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u="sng" dirty="0">
                <a:solidFill>
                  <a:schemeClr val="bg1"/>
                </a:solidFill>
                <a:latin typeface="Arial"/>
              </a:rPr>
              <a:t>Barnskötare</a:t>
            </a:r>
            <a:r>
              <a:rPr lang="sv-SE" sz="1200" b="1" u="sng" dirty="0">
                <a:solidFill>
                  <a:srgbClr val="FFFFFF"/>
                </a:solidFill>
                <a:latin typeface="Arial"/>
              </a:rPr>
              <a:t> i komb. med sfi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b="1" u="sng" dirty="0" smtClean="0">
                <a:solidFill>
                  <a:srgbClr val="FFFFFF"/>
                </a:solidFill>
                <a:latin typeface="Arial"/>
              </a:rPr>
              <a:t>Sigma Academy</a:t>
            </a:r>
            <a:endParaRPr lang="sv-SE" sz="1050" b="1" u="sng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Kista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>
                <a:solidFill>
                  <a:srgbClr val="FFFFFF"/>
                </a:solidFill>
                <a:latin typeface="Arial"/>
              </a:rPr>
              <a:t>Klassrumskurs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96-101 </a:t>
            </a: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veckor.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Klar </a:t>
            </a:r>
            <a:r>
              <a:rPr lang="sv-SE" sz="1050" dirty="0">
                <a:solidFill>
                  <a:srgbClr val="FFFFFF"/>
                </a:solidFill>
                <a:latin typeface="Arial"/>
              </a:rPr>
              <a:t>med sfi C.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i="1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b="1" i="1" dirty="0" smtClean="0">
                <a:solidFill>
                  <a:srgbClr val="FFFFFF"/>
                </a:solidFill>
                <a:latin typeface="Arial"/>
              </a:rPr>
              <a:t>Start: </a:t>
            </a:r>
            <a:r>
              <a:rPr lang="sv-SE" sz="1050" b="1" i="1" dirty="0" smtClean="0">
                <a:solidFill>
                  <a:srgbClr val="FFFFFF"/>
                </a:solidFill>
                <a:latin typeface="Arial"/>
              </a:rPr>
              <a:t>3/7</a:t>
            </a:r>
            <a:r>
              <a:rPr lang="sv-SE" sz="1050" b="1" i="1" dirty="0" smtClean="0">
                <a:solidFill>
                  <a:srgbClr val="FFFFFF"/>
                </a:solidFill>
                <a:latin typeface="Arial"/>
              </a:rPr>
              <a:t>, 7/8, 11/9, 16/10</a:t>
            </a:r>
            <a:endParaRPr lang="sv-SE" sz="1050" b="1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7663936" y="1622553"/>
            <a:ext cx="2551781" cy="234103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1" u="sng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1" u="sng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1" u="sng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u="sng" dirty="0" smtClean="0">
                <a:solidFill>
                  <a:schemeClr val="bg1"/>
                </a:solidFill>
                <a:latin typeface="Arial"/>
              </a:rPr>
              <a:t>Undersköterska</a:t>
            </a:r>
            <a:r>
              <a:rPr lang="sv-SE" sz="1200" b="1" u="sng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sv-SE" sz="1200" b="1" u="sng" dirty="0" smtClean="0">
                <a:solidFill>
                  <a:srgbClr val="FFFFFF"/>
                </a:solidFill>
                <a:latin typeface="Arial"/>
              </a:rPr>
              <a:t>i </a:t>
            </a:r>
            <a:r>
              <a:rPr lang="sv-SE" sz="1200" b="1" u="sng" dirty="0" smtClean="0">
                <a:solidFill>
                  <a:srgbClr val="FFFFFF"/>
                </a:solidFill>
                <a:latin typeface="Arial"/>
              </a:rPr>
              <a:t>komb. med sfi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b="1" u="sng" dirty="0" smtClean="0">
                <a:solidFill>
                  <a:srgbClr val="FFFFFF"/>
                </a:solidFill>
                <a:latin typeface="Arial"/>
              </a:rPr>
              <a:t>MedLearn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Jakobsberg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 smtClean="0">
                <a:solidFill>
                  <a:srgbClr val="FFFFFF"/>
                </a:solidFill>
                <a:latin typeface="Arial"/>
              </a:rPr>
              <a:t>Klassrumskurs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100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114 </a:t>
            </a: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veckor.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Klar med sfi C.</a:t>
            </a:r>
            <a:endParaRPr lang="sv-SE" sz="1050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i="1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b="1" i="1" dirty="0">
                <a:solidFill>
                  <a:srgbClr val="FFFFFF"/>
                </a:solidFill>
                <a:latin typeface="Arial"/>
              </a:rPr>
              <a:t>Start: </a:t>
            </a:r>
            <a:r>
              <a:rPr lang="sv-SE" sz="1050" b="1" i="1" dirty="0" smtClean="0">
                <a:solidFill>
                  <a:srgbClr val="FFFFFF"/>
                </a:solidFill>
                <a:latin typeface="Arial"/>
              </a:rPr>
              <a:t>7/8, 16/10</a:t>
            </a:r>
            <a:endParaRPr lang="sv-SE" sz="1050" b="1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i="1" dirty="0" smtClean="0">
                <a:solidFill>
                  <a:srgbClr val="FFFFFF"/>
                </a:solidFill>
                <a:latin typeface="Arial"/>
              </a:rPr>
              <a:t> </a:t>
            </a:r>
            <a:endParaRPr lang="sv-SE" sz="1050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ktangel med rundade hörn 14"/>
          <p:cNvSpPr/>
          <p:nvPr/>
        </p:nvSpPr>
        <p:spPr>
          <a:xfrm>
            <a:off x="1393892" y="1623522"/>
            <a:ext cx="2562619" cy="234103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1" u="sng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1" u="sng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1" u="sng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u="sng" dirty="0" smtClean="0">
                <a:solidFill>
                  <a:schemeClr val="bg1"/>
                </a:solidFill>
                <a:latin typeface="Arial"/>
              </a:rPr>
              <a:t>Vårdbiträde</a:t>
            </a:r>
            <a:r>
              <a:rPr lang="sv-SE" sz="1200" b="1" u="sng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sv-SE" sz="1200" b="1" u="sng" dirty="0" smtClean="0">
                <a:solidFill>
                  <a:srgbClr val="FFFFFF"/>
                </a:solidFill>
                <a:latin typeface="Arial"/>
              </a:rPr>
              <a:t>i komb. med sfi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b="1" u="sng" dirty="0" smtClean="0">
                <a:solidFill>
                  <a:srgbClr val="FFFFFF"/>
                </a:solidFill>
                <a:latin typeface="Arial"/>
              </a:rPr>
              <a:t>MedLearn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Jakobsberg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 smtClean="0">
                <a:solidFill>
                  <a:srgbClr val="FFFFFF"/>
                </a:solidFill>
                <a:latin typeface="Arial"/>
              </a:rPr>
              <a:t>Klassrumskurs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100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75-79</a:t>
            </a: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veckor.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Klar med sfi C.</a:t>
            </a:r>
            <a:endParaRPr lang="sv-SE" sz="1050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i="1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b="1" i="1" dirty="0">
                <a:solidFill>
                  <a:srgbClr val="FFFFFF"/>
                </a:solidFill>
                <a:latin typeface="Arial"/>
              </a:rPr>
              <a:t>Start: </a:t>
            </a:r>
            <a:r>
              <a:rPr lang="sv-SE" sz="1050" b="1" i="1" dirty="0" smtClean="0">
                <a:solidFill>
                  <a:srgbClr val="FFFFFF"/>
                </a:solidFill>
                <a:latin typeface="Arial"/>
              </a:rPr>
              <a:t>7/8</a:t>
            </a:r>
            <a:r>
              <a:rPr lang="sv-SE" sz="1050" b="1" i="1" dirty="0" smtClean="0">
                <a:solidFill>
                  <a:srgbClr val="FFFFFF"/>
                </a:solidFill>
                <a:latin typeface="Arial"/>
              </a:rPr>
              <a:t>, 16/10</a:t>
            </a:r>
            <a:endParaRPr lang="sv-SE" sz="1050" b="1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i="1" dirty="0" smtClean="0">
                <a:solidFill>
                  <a:srgbClr val="FFFFFF"/>
                </a:solidFill>
                <a:latin typeface="Arial"/>
              </a:rPr>
              <a:t> </a:t>
            </a:r>
            <a:endParaRPr lang="sv-SE" sz="1050" i="1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ktangel med rundade hörn 9"/>
          <p:cNvSpPr/>
          <p:nvPr/>
        </p:nvSpPr>
        <p:spPr>
          <a:xfrm>
            <a:off x="4509724" y="4227871"/>
            <a:ext cx="2601000" cy="2305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1" u="sng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u="sng" dirty="0" smtClean="0">
                <a:solidFill>
                  <a:schemeClr val="bg1"/>
                </a:solidFill>
                <a:latin typeface="Arial"/>
              </a:rPr>
              <a:t>Kock</a:t>
            </a:r>
            <a:r>
              <a:rPr lang="sv-SE" sz="1200" b="1" u="sng" dirty="0" smtClean="0">
                <a:solidFill>
                  <a:srgbClr val="FFFFFF"/>
                </a:solidFill>
                <a:latin typeface="Arial"/>
              </a:rPr>
              <a:t> i kombination med sfi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b="1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b="1" u="sng" dirty="0" smtClean="0">
                <a:solidFill>
                  <a:srgbClr val="FFFFFF"/>
                </a:solidFill>
                <a:latin typeface="Arial"/>
              </a:rPr>
              <a:t>Astar</a:t>
            </a: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Solna, Tomteboda</a:t>
            </a:r>
            <a:endParaRPr lang="sv-SE" sz="1050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Klassrumskurs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 smtClean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100-105</a:t>
            </a: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veckor.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>
              <a:solidFill>
                <a:srgbClr val="FFFFFF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Klar </a:t>
            </a:r>
            <a:r>
              <a:rPr lang="sv-SE" sz="1050" dirty="0">
                <a:solidFill>
                  <a:srgbClr val="FFFFFF"/>
                </a:solidFill>
                <a:latin typeface="Arial"/>
              </a:rPr>
              <a:t>med sfi </a:t>
            </a:r>
            <a:r>
              <a:rPr lang="sv-SE" sz="1050" dirty="0" smtClean="0">
                <a:solidFill>
                  <a:srgbClr val="FFFFFF"/>
                </a:solidFill>
                <a:latin typeface="Arial"/>
              </a:rPr>
              <a:t>C.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 smtClean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r>
              <a:rPr lang="sv-SE" sz="1050" b="1" i="1" dirty="0">
                <a:solidFill>
                  <a:srgbClr val="FFFFFF"/>
                </a:solidFill>
              </a:rPr>
              <a:t>Start: </a:t>
            </a:r>
            <a:r>
              <a:rPr lang="sv-SE" sz="1050" b="1" i="1" dirty="0" smtClean="0">
                <a:solidFill>
                  <a:srgbClr val="FFFFFF"/>
                </a:solidFill>
              </a:rPr>
              <a:t>7/8, 16/10</a:t>
            </a:r>
            <a:endParaRPr lang="sv-SE" sz="1050" b="1" i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sv-SE" sz="1050" dirty="0">
                <a:solidFill>
                  <a:srgbClr val="FFFFFF"/>
                </a:solidFill>
                <a:latin typeface="Arial"/>
              </a:rPr>
              <a:t/>
            </a:r>
            <a:br>
              <a:rPr lang="sv-SE" sz="1050" dirty="0">
                <a:solidFill>
                  <a:srgbClr val="FFFFFF"/>
                </a:solidFill>
                <a:latin typeface="Arial"/>
              </a:rPr>
            </a:br>
            <a:endParaRPr lang="sv-SE" sz="105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1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Mörkblå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2F0AD303-0C60-4077-8C0D-361398970F78}" vid="{373C5E42-2FBF-4233-BAAF-23A7B89BB66D}"/>
    </a:ext>
  </a:extLst>
</a:theme>
</file>

<file path=ppt/theme/theme2.xml><?xml version="1.0" encoding="utf-8"?>
<a:theme xmlns:a="http://schemas.openxmlformats.org/drawingml/2006/main" name="2. Blå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2F0AD303-0C60-4077-8C0D-361398970F78}" vid="{DA0D6744-2FAB-4AD1-ACE4-B174FD0E5054}"/>
    </a:ext>
  </a:extLst>
</a:theme>
</file>

<file path=ppt/theme/theme3.xml><?xml version="1.0" encoding="utf-8"?>
<a:theme xmlns:a="http://schemas.openxmlformats.org/drawingml/2006/main" name="3. Mörkrosa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2F0AD303-0C60-4077-8C0D-361398970F78}" vid="{E3061384-C4AC-4F32-B9FD-4469684B93F7}"/>
    </a:ext>
  </a:extLst>
</a:theme>
</file>

<file path=ppt/theme/theme4.xml><?xml version="1.0" encoding="utf-8"?>
<a:theme xmlns:a="http://schemas.openxmlformats.org/drawingml/2006/main" name="4. Ljusrosa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2F0AD303-0C60-4077-8C0D-361398970F78}" vid="{A2668CFC-311B-4CBF-A722-117A9F77B391}"/>
    </a:ext>
  </a:extLst>
</a:theme>
</file>

<file path=ppt/theme/theme5.xml><?xml version="1.0" encoding="utf-8"?>
<a:theme xmlns:a="http://schemas.openxmlformats.org/drawingml/2006/main" name="5. Gul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2F0AD303-0C60-4077-8C0D-361398970F78}" vid="{8F41C013-AE72-4263-8ABC-BC4F51441ECD}"/>
    </a:ext>
  </a:extLst>
</a:theme>
</file>

<file path=ppt/theme/theme6.xml><?xml version="1.0" encoding="utf-8"?>
<a:theme xmlns:a="http://schemas.openxmlformats.org/drawingml/2006/main" name="Office-tema">
  <a:themeElements>
    <a:clrScheme name="Sollentuna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EB4F6B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Sollentu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Sollentuna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EB4F6B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Sollentu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 xsi:nil="true"/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3A168C-6B44-4F22-8961-BA3442B0F43A}">
  <ds:schemaRefs>
    <ds:schemaRef ds:uri="http://schemas.microsoft.com/office/2006/documentManagement/types"/>
    <ds:schemaRef ds:uri="d7532cd0-e888-47d6-8f58-db0210f25002"/>
    <ds:schemaRef ds:uri="http://purl.org/dc/elements/1.1/"/>
    <ds:schemaRef ds:uri="http://schemas.microsoft.com/office/2006/metadata/properties"/>
    <ds:schemaRef ds:uri="10c3a147-0d64-46aa-a281-dc97358e837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17A456-6978-48DB-981B-4B8FE78B9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6FC5A5-DCC7-4402-94B2-6D0DBF8C7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Sollentuna_PPT-mall</Template>
  <TotalTime>156</TotalTime>
  <Words>148</Words>
  <Application>Microsoft Office PowerPoint</Application>
  <PresentationFormat>Bredbild</PresentationFormat>
  <Paragraphs>78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Calibri-Light</vt:lpstr>
      <vt:lpstr>1. Mörkblå</vt:lpstr>
      <vt:lpstr>2. Blå</vt:lpstr>
      <vt:lpstr>3. Mörkrosa</vt:lpstr>
      <vt:lpstr>4. Ljusrosa</vt:lpstr>
      <vt:lpstr>5. Gul</vt:lpstr>
      <vt:lpstr>Kombinationsutbildningar Höstterminen 2023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Kombinationsutbildningar Vårterminen 2023</dc:title>
  <dc:creator>Lindahl, Håkan</dc:creator>
  <cp:lastModifiedBy>Elida Bengtsson</cp:lastModifiedBy>
  <cp:revision>19</cp:revision>
  <cp:lastPrinted>2022-11-30T08:28:38Z</cp:lastPrinted>
  <dcterms:created xsi:type="dcterms:W3CDTF">2022-10-20T07:42:11Z</dcterms:created>
  <dcterms:modified xsi:type="dcterms:W3CDTF">2023-04-04T11:59:42Z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MediaServiceImageTags">
    <vt:lpwstr/>
  </property>
</Properties>
</file>